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719800" cy="30594300"/>
  <p:notesSz cx="6858000" cy="9144000"/>
  <p:embeddedFontLst>
    <p:embeddedFont>
      <p:font typeface="Arial Bold" panose="020B0604020202020204" charset="0"/>
      <p:regular r:id="rId3"/>
    </p:embeddedFont>
    <p:embeddedFont>
      <p:font typeface="Arial Italics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7" d="100"/>
          <a:sy n="17" d="100"/>
        </p:scale>
        <p:origin x="2541" y="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CFF">
                <a:alpha val="100000"/>
              </a:srgbClr>
            </a:gs>
            <a:gs pos="100000">
              <a:srgbClr val="00B2A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4344" y="1250804"/>
            <a:ext cx="5635318" cy="2951464"/>
          </a:xfrm>
          <a:custGeom>
            <a:avLst/>
            <a:gdLst/>
            <a:ahLst/>
            <a:cxnLst/>
            <a:rect l="l" t="t" r="r" b="b"/>
            <a:pathLst>
              <a:path w="5635318" h="2951464">
                <a:moveTo>
                  <a:pt x="0" y="0"/>
                </a:moveTo>
                <a:lnTo>
                  <a:pt x="5635318" y="0"/>
                </a:lnTo>
                <a:lnTo>
                  <a:pt x="5635318" y="2951465"/>
                </a:lnTo>
                <a:lnTo>
                  <a:pt x="0" y="2951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517739" y="781263"/>
            <a:ext cx="3159657" cy="3181707"/>
            <a:chOff x="0" y="0"/>
            <a:chExt cx="4275977" cy="43058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5977" cy="4305818"/>
            </a:xfrm>
            <a:custGeom>
              <a:avLst/>
              <a:gdLst/>
              <a:ahLst/>
              <a:cxnLst/>
              <a:rect l="l" t="t" r="r" b="b"/>
              <a:pathLst>
                <a:path w="4275977" h="4305818">
                  <a:moveTo>
                    <a:pt x="0" y="0"/>
                  </a:moveTo>
                  <a:lnTo>
                    <a:pt x="3298375" y="0"/>
                  </a:lnTo>
                  <a:cubicBezTo>
                    <a:pt x="3837628" y="0"/>
                    <a:pt x="4275977" y="441409"/>
                    <a:pt x="4275977" y="984425"/>
                  </a:cubicBezTo>
                  <a:lnTo>
                    <a:pt x="4275977" y="4305818"/>
                  </a:lnTo>
                  <a:lnTo>
                    <a:pt x="0" y="4305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sp>
        <p:nvSpPr>
          <p:cNvPr id="5" name="AutoShape 5"/>
          <p:cNvSpPr/>
          <p:nvPr/>
        </p:nvSpPr>
        <p:spPr>
          <a:xfrm>
            <a:off x="10059" y="7619401"/>
            <a:ext cx="18702737" cy="0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3797454" y="666750"/>
            <a:ext cx="3329098" cy="492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40"/>
              </a:lnSpc>
            </a:pPr>
            <a:r>
              <a:rPr lang="en-US" sz="302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PRESENTED AT: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4656" y="5521695"/>
            <a:ext cx="9493542" cy="1199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6"/>
              </a:lnSpc>
              <a:spcBef>
                <a:spcPct val="0"/>
              </a:spcBef>
            </a:pPr>
            <a:r>
              <a:rPr lang="en-US" sz="3397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Authors’ Names Goes Here</a:t>
            </a:r>
          </a:p>
          <a:p>
            <a:pPr algn="ctr">
              <a:lnSpc>
                <a:spcPts val="4756"/>
              </a:lnSpc>
              <a:spcBef>
                <a:spcPct val="0"/>
              </a:spcBef>
            </a:pPr>
            <a:r>
              <a:rPr lang="en-US" sz="3397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(must match those on the submitted abstract)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3783" y="1607010"/>
            <a:ext cx="2947483" cy="1453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3"/>
              </a:lnSpc>
              <a:spcBef>
                <a:spcPct val="0"/>
              </a:spcBef>
            </a:pPr>
            <a:r>
              <a:rPr lang="en-US" sz="2745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Insert your institution(s)’ logos at the top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95475" y="6770309"/>
            <a:ext cx="3328849" cy="492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37"/>
              </a:lnSpc>
              <a:spcBef>
                <a:spcPct val="0"/>
              </a:spcBef>
            </a:pPr>
            <a:r>
              <a:rPr lang="en-US" sz="3026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Affiliations go here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33448" y="4021390"/>
            <a:ext cx="1655958" cy="824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2"/>
              </a:lnSpc>
              <a:spcBef>
                <a:spcPct val="0"/>
              </a:spcBef>
            </a:pPr>
            <a:r>
              <a:rPr lang="en-US" sz="4694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TITLE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63783" y="8133901"/>
            <a:ext cx="18237476" cy="21114912"/>
            <a:chOff x="0" y="0"/>
            <a:chExt cx="2641924" cy="30587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41924" cy="3058756"/>
            </a:xfrm>
            <a:custGeom>
              <a:avLst/>
              <a:gdLst/>
              <a:ahLst/>
              <a:cxnLst/>
              <a:rect l="l" t="t" r="r" b="b"/>
              <a:pathLst>
                <a:path w="2641924" h="3058756">
                  <a:moveTo>
                    <a:pt x="0" y="0"/>
                  </a:moveTo>
                  <a:lnTo>
                    <a:pt x="2641924" y="0"/>
                  </a:lnTo>
                  <a:lnTo>
                    <a:pt x="2641924" y="3058756"/>
                  </a:lnTo>
                  <a:lnTo>
                    <a:pt x="0" y="30587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2641924" cy="3134956"/>
            </a:xfrm>
            <a:prstGeom prst="rect">
              <a:avLst/>
            </a:prstGeom>
          </p:spPr>
          <p:txBody>
            <a:bodyPr lIns="31381" tIns="31381" rIns="31381" bIns="31381" rtlCol="0" anchor="ctr"/>
            <a:lstStyle/>
            <a:p>
              <a:pPr algn="l">
                <a:lnSpc>
                  <a:spcPts val="4151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74953" y="8317044"/>
            <a:ext cx="17772948" cy="2066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REQUIREMENTS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 not modify the size of this template.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Please follow these instructions carefully. If the requirements below are not followed, we cannot guarantee that your poster will be displayed correctly at the Congress.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ONLY ONE SLIDE PER POSTER IS PERMITTED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Instructions for Digital Poster Presentation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PowerPoint slides must be created using this template. Please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 not modify the template size (52.008 cm wide x 85.011 cm high)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as this is required to ensure correct display on the screens.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Save the file using your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first name and surname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PDF format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with a maximum file size of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 MB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Preferably use a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plain background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a </a:t>
            </a: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colour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that provides sufficient contrast with the text.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clear, easy-to-read fonts such as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Arial, Verdana, Tahoma or Calibri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 a </a:t>
            </a:r>
            <a:r>
              <a:rPr lang="en-US" sz="3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colour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that contrasts well with the background.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title must be in CAPITAL LETTERS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bold, with a minimum font size of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26 pt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the recommended size is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32 pt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the remaining text, use a minimum font size of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18 pt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the recommended size is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26 pt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Images: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Use the </a:t>
            </a: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Insert Picture from File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command. Avoid copying and pasting images, as this increases the size of the presentation. Reduce the image size before inserting it into the slide.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PowerPoint® animations and transitions are not permitted.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 not compress the file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(ZIP, RAR, etc.).</a:t>
            </a:r>
          </a:p>
          <a:p>
            <a:pPr algn="ctr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Please remember that any tables, graphs, illustrations and photographs included in the presentation should be sufficiently clear and self-explanatory and should be arranged in a logical sequence.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The title and authors must be included.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Please avoid mentioning commercial brands or including advertising.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i="1" dirty="0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• Submission of the poster implies acceptance of all the above requirements.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200" i="1" dirty="0">
              <a:solidFill>
                <a:srgbClr val="000000"/>
              </a:solidFill>
              <a:latin typeface="Arial Italics"/>
              <a:ea typeface="Arial Italics"/>
              <a:cs typeface="Arial Italics"/>
              <a:sym typeface="Arial Italics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DELETE THIS TEXT BOX BEFORE CREATING YOUR POSTER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355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Italics</vt:lpstr>
      <vt:lpstr>Arial</vt:lpstr>
      <vt:lpstr>Arial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ERPhysioCongress - ePoster (52.008 x 85.011 cm)</dc:title>
  <dc:creator>Usuario</dc:creator>
  <cp:lastModifiedBy>Secretariat Europe region WP</cp:lastModifiedBy>
  <cp:revision>2</cp:revision>
  <dcterms:created xsi:type="dcterms:W3CDTF">2006-08-16T00:00:00Z</dcterms:created>
  <dcterms:modified xsi:type="dcterms:W3CDTF">2026-09-30T17:27:33Z</dcterms:modified>
  <dc:identifier>DAHWsdQ_rE4</dc:identifier>
</cp:coreProperties>
</file>