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5"/>
  </p:sldMasterIdLst>
  <p:notesMasterIdLst>
    <p:notesMasterId r:id="rId8"/>
  </p:notesMasterIdLst>
  <p:sldIdLst>
    <p:sldId id="256" r:id="rId6"/>
    <p:sldId id="258" r:id="rId7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gpq6XKmh+PU1N4aqBQ1spCLtH7t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1st Vice-Chair Europe Region of World Physiotherapy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54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customschemas.google.com/relationships/presentationmetadata" Target="meta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1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vier Fernández Urdinguio" userId="805a25c53e5c1850" providerId="LiveId" clId="{59CAD407-38B2-44FF-AF6B-A0D99B6E8D36}"/>
    <pc:docChg chg="undo custSel delSld modSld">
      <pc:chgData name="Javier Fernández Urdinguio" userId="805a25c53e5c1850" providerId="LiveId" clId="{59CAD407-38B2-44FF-AF6B-A0D99B6E8D36}" dt="2026-09-18T10:45:22.452" v="15" actId="1076"/>
      <pc:docMkLst>
        <pc:docMk/>
      </pc:docMkLst>
      <pc:sldChg chg="modSp mod">
        <pc:chgData name="Javier Fernández Urdinguio" userId="805a25c53e5c1850" providerId="LiveId" clId="{59CAD407-38B2-44FF-AF6B-A0D99B6E8D36}" dt="2026-09-18T10:45:22.452" v="15" actId="1076"/>
        <pc:sldMkLst>
          <pc:docMk/>
          <pc:sldMk cId="0" sldId="256"/>
        </pc:sldMkLst>
        <pc:spChg chg="mod">
          <ac:chgData name="Javier Fernández Urdinguio" userId="805a25c53e5c1850" providerId="LiveId" clId="{59CAD407-38B2-44FF-AF6B-A0D99B6E8D36}" dt="2026-09-18T10:45:22.452" v="15" actId="1076"/>
          <ac:spMkLst>
            <pc:docMk/>
            <pc:sldMk cId="0" sldId="256"/>
            <ac:spMk id="88" creationId="{00000000-0000-0000-0000-000000000000}"/>
          </ac:spMkLst>
        </pc:spChg>
      </pc:sldChg>
      <pc:sldChg chg="del">
        <pc:chgData name="Javier Fernández Urdinguio" userId="805a25c53e5c1850" providerId="LiveId" clId="{59CAD407-38B2-44FF-AF6B-A0D99B6E8D36}" dt="2026-09-18T10:44:57.961" v="13" actId="2696"/>
        <pc:sldMkLst>
          <pc:docMk/>
          <pc:sldMk cId="0" sldId="257"/>
        </pc:sldMkLst>
      </pc:sldChg>
      <pc:sldChg chg="addSp delSp modSp mod">
        <pc:chgData name="Javier Fernández Urdinguio" userId="805a25c53e5c1850" providerId="LiveId" clId="{59CAD407-38B2-44FF-AF6B-A0D99B6E8D36}" dt="2026-09-18T10:44:47.998" v="12" actId="1076"/>
        <pc:sldMkLst>
          <pc:docMk/>
          <pc:sldMk cId="0" sldId="258"/>
        </pc:sldMkLst>
        <pc:spChg chg="mod">
          <ac:chgData name="Javier Fernández Urdinguio" userId="805a25c53e5c1850" providerId="LiveId" clId="{59CAD407-38B2-44FF-AF6B-A0D99B6E8D36}" dt="2026-09-18T10:44:12.063" v="6" actId="1076"/>
          <ac:spMkLst>
            <pc:docMk/>
            <pc:sldMk cId="0" sldId="258"/>
            <ac:spMk id="109" creationId="{00000000-0000-0000-0000-000000000000}"/>
          </ac:spMkLst>
        </pc:spChg>
        <pc:spChg chg="mod">
          <ac:chgData name="Javier Fernández Urdinguio" userId="805a25c53e5c1850" providerId="LiveId" clId="{59CAD407-38B2-44FF-AF6B-A0D99B6E8D36}" dt="2026-09-18T10:44:22.566" v="8" actId="1076"/>
          <ac:spMkLst>
            <pc:docMk/>
            <pc:sldMk cId="0" sldId="258"/>
            <ac:spMk id="110" creationId="{00000000-0000-0000-0000-000000000000}"/>
          </ac:spMkLst>
        </pc:spChg>
        <pc:spChg chg="add del mod">
          <ac:chgData name="Javier Fernández Urdinguio" userId="805a25c53e5c1850" providerId="LiveId" clId="{59CAD407-38B2-44FF-AF6B-A0D99B6E8D36}" dt="2026-09-18T10:44:47.998" v="12" actId="1076"/>
          <ac:spMkLst>
            <pc:docMk/>
            <pc:sldMk cId="0" sldId="258"/>
            <ac:spMk id="111" creationId="{00000000-0000-0000-0000-000000000000}"/>
          </ac:spMkLst>
        </pc:spChg>
        <pc:spChg chg="mod">
          <ac:chgData name="Javier Fernández Urdinguio" userId="805a25c53e5c1850" providerId="LiveId" clId="{59CAD407-38B2-44FF-AF6B-A0D99B6E8D36}" dt="2026-09-18T10:44:18.348" v="7" actId="1076"/>
          <ac:spMkLst>
            <pc:docMk/>
            <pc:sldMk cId="0" sldId="258"/>
            <ac:spMk id="112" creationId="{00000000-0000-0000-0000-000000000000}"/>
          </ac:spMkLst>
        </pc:spChg>
        <pc:spChg chg="mod">
          <ac:chgData name="Javier Fernández Urdinguio" userId="805a25c53e5c1850" providerId="LiveId" clId="{59CAD407-38B2-44FF-AF6B-A0D99B6E8D36}" dt="2026-09-18T10:44:05.444" v="5" actId="14100"/>
          <ac:spMkLst>
            <pc:docMk/>
            <pc:sldMk cId="0" sldId="258"/>
            <ac:spMk id="113" creationId="{00000000-0000-0000-0000-000000000000}"/>
          </ac:spMkLst>
        </pc:spChg>
      </pc:sldChg>
      <pc:sldChg chg="del">
        <pc:chgData name="Javier Fernández Urdinguio" userId="805a25c53e5c1850" providerId="LiveId" clId="{59CAD407-38B2-44FF-AF6B-A0D99B6E8D36}" dt="2026-09-18T10:43:32.931" v="0" actId="47"/>
        <pc:sldMkLst>
          <pc:docMk/>
          <pc:sldMk cId="0" sldId="259"/>
        </pc:sldMkLst>
      </pc:sldChg>
      <pc:sldChg chg="del">
        <pc:chgData name="Javier Fernández Urdinguio" userId="805a25c53e5c1850" providerId="LiveId" clId="{59CAD407-38B2-44FF-AF6B-A0D99B6E8D36}" dt="2026-09-18T10:43:32.931" v="0" actId="47"/>
        <pc:sldMkLst>
          <pc:docMk/>
          <pc:sldMk cId="0" sldId="260"/>
        </pc:sldMkLst>
      </pc:sldChg>
      <pc:sldChg chg="del">
        <pc:chgData name="Javier Fernández Urdinguio" userId="805a25c53e5c1850" providerId="LiveId" clId="{59CAD407-38B2-44FF-AF6B-A0D99B6E8D36}" dt="2026-09-18T10:43:32.931" v="0" actId="47"/>
        <pc:sldMkLst>
          <pc:docMk/>
          <pc:sldMk cId="0" sldId="261"/>
        </pc:sldMkLst>
      </pc:sldChg>
      <pc:sldChg chg="del">
        <pc:chgData name="Javier Fernández Urdinguio" userId="805a25c53e5c1850" providerId="LiveId" clId="{59CAD407-38B2-44FF-AF6B-A0D99B6E8D36}" dt="2026-09-18T10:43:32.931" v="0" actId="47"/>
        <pc:sldMkLst>
          <pc:docMk/>
          <pc:sldMk cId="0" sldId="262"/>
        </pc:sldMkLst>
      </pc:sldChg>
      <pc:sldChg chg="del">
        <pc:chgData name="Javier Fernández Urdinguio" userId="805a25c53e5c1850" providerId="LiveId" clId="{59CAD407-38B2-44FF-AF6B-A0D99B6E8D36}" dt="2026-09-18T10:43:32.931" v="0" actId="47"/>
        <pc:sldMkLst>
          <pc:docMk/>
          <pc:sldMk cId="0" sldId="263"/>
        </pc:sldMkLst>
      </pc:sldChg>
      <pc:sldChg chg="del">
        <pc:chgData name="Javier Fernández Urdinguio" userId="805a25c53e5c1850" providerId="LiveId" clId="{59CAD407-38B2-44FF-AF6B-A0D99B6E8D36}" dt="2026-09-18T10:43:32.931" v="0" actId="47"/>
        <pc:sldMkLst>
          <pc:docMk/>
          <pc:sldMk cId="0" sldId="2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4CFF"/>
            </a:gs>
            <a:gs pos="100000">
              <a:srgbClr val="00B2A9"/>
            </a:gs>
          </a:gsLst>
          <a:lin ang="0" scaled="0"/>
        </a:gra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10040287" y="-1900528"/>
            <a:ext cx="11712083" cy="4975104"/>
            <a:chOff x="0" y="-28575"/>
            <a:chExt cx="1023991" cy="434975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1023991" cy="406400"/>
            </a:xfrm>
            <a:custGeom>
              <a:avLst/>
              <a:gdLst/>
              <a:ahLst/>
              <a:cxnLst/>
              <a:rect l="l" t="t" r="r" b="b"/>
              <a:pathLst>
                <a:path w="1023991" h="406400" extrusionOk="0">
                  <a:moveTo>
                    <a:pt x="820791" y="0"/>
                  </a:moveTo>
                  <a:cubicBezTo>
                    <a:pt x="933016" y="0"/>
                    <a:pt x="1023991" y="90976"/>
                    <a:pt x="1023991" y="203200"/>
                  </a:cubicBezTo>
                  <a:cubicBezTo>
                    <a:pt x="1023991" y="315424"/>
                    <a:pt x="933016" y="406400"/>
                    <a:pt x="820791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28575"/>
              <a:ext cx="1023991" cy="4349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>
            <a:off x="11171109" y="452266"/>
            <a:ext cx="6669122" cy="1919035"/>
          </a:xfrm>
          <a:custGeom>
            <a:avLst/>
            <a:gdLst/>
            <a:ahLst/>
            <a:cxnLst/>
            <a:rect l="l" t="t" r="r" b="b"/>
            <a:pathLst>
              <a:path w="6669122" h="1919035" extrusionOk="0">
                <a:moveTo>
                  <a:pt x="0" y="0"/>
                </a:moveTo>
                <a:lnTo>
                  <a:pt x="6669122" y="0"/>
                </a:lnTo>
                <a:lnTo>
                  <a:pt x="6669122" y="1919035"/>
                </a:lnTo>
                <a:lnTo>
                  <a:pt x="0" y="19190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88" name="Google Shape;88;p1"/>
          <p:cNvSpPr txBox="1"/>
          <p:nvPr/>
        </p:nvSpPr>
        <p:spPr>
          <a:xfrm>
            <a:off x="13573922" y="9388696"/>
            <a:ext cx="4644811" cy="603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#ERPhysioCongress2026</a:t>
            </a:r>
            <a:endParaRPr sz="2800" dirty="0"/>
          </a:p>
        </p:txBody>
      </p:sp>
      <p:sp>
        <p:nvSpPr>
          <p:cNvPr id="89" name="Google Shape;89;p1"/>
          <p:cNvSpPr txBox="1"/>
          <p:nvPr/>
        </p:nvSpPr>
        <p:spPr>
          <a:xfrm>
            <a:off x="1028700" y="3147284"/>
            <a:ext cx="4644811" cy="815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56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TITLE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1028700" y="3997069"/>
            <a:ext cx="4644811" cy="541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56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Speaker(s) Name</a:t>
            </a:r>
            <a:endParaRPr/>
          </a:p>
        </p:txBody>
      </p:sp>
      <p:sp>
        <p:nvSpPr>
          <p:cNvPr id="91" name="Google Shape;91;p1"/>
          <p:cNvSpPr/>
          <p:nvPr/>
        </p:nvSpPr>
        <p:spPr>
          <a:xfrm rot="-5400000">
            <a:off x="14517225" y="5726363"/>
            <a:ext cx="3311452" cy="3334561"/>
          </a:xfrm>
          <a:custGeom>
            <a:avLst/>
            <a:gdLst/>
            <a:ahLst/>
            <a:cxnLst/>
            <a:rect l="l" t="t" r="r" b="b"/>
            <a:pathLst>
              <a:path w="4275977" h="4305818" extrusionOk="0">
                <a:moveTo>
                  <a:pt x="0" y="0"/>
                </a:moveTo>
                <a:lnTo>
                  <a:pt x="3298375" y="0"/>
                </a:lnTo>
                <a:cubicBezTo>
                  <a:pt x="3837628" y="0"/>
                  <a:pt x="4275977" y="441409"/>
                  <a:pt x="4275977" y="984425"/>
                </a:cubicBezTo>
                <a:lnTo>
                  <a:pt x="4275977" y="4305818"/>
                </a:lnTo>
                <a:lnTo>
                  <a:pt x="0" y="43058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14649417" y="7113618"/>
            <a:ext cx="3047067" cy="49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38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Institution Logo</a:t>
            </a:r>
            <a:endParaRPr/>
          </a:p>
        </p:txBody>
      </p:sp>
      <p:sp>
        <p:nvSpPr>
          <p:cNvPr id="93" name="Google Shape;93;p1"/>
          <p:cNvSpPr txBox="1"/>
          <p:nvPr/>
        </p:nvSpPr>
        <p:spPr>
          <a:xfrm>
            <a:off x="1028700" y="8800849"/>
            <a:ext cx="4644811" cy="439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6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Other Author(s)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"/>
          <p:cNvSpPr/>
          <p:nvPr/>
        </p:nvSpPr>
        <p:spPr>
          <a:xfrm>
            <a:off x="206294" y="215815"/>
            <a:ext cx="5656804" cy="1919035"/>
          </a:xfrm>
          <a:custGeom>
            <a:avLst/>
            <a:gdLst/>
            <a:ahLst/>
            <a:cxnLst/>
            <a:rect l="l" t="t" r="r" b="b"/>
            <a:pathLst>
              <a:path w="5656804" h="1919035" extrusionOk="0">
                <a:moveTo>
                  <a:pt x="0" y="0"/>
                </a:moveTo>
                <a:lnTo>
                  <a:pt x="5656804" y="0"/>
                </a:lnTo>
                <a:lnTo>
                  <a:pt x="5656804" y="1919035"/>
                </a:lnTo>
                <a:lnTo>
                  <a:pt x="0" y="19190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219" b="-192719"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10" name="Google Shape;110;p3"/>
          <p:cNvSpPr/>
          <p:nvPr/>
        </p:nvSpPr>
        <p:spPr>
          <a:xfrm>
            <a:off x="15589045" y="215815"/>
            <a:ext cx="1870433" cy="2491143"/>
          </a:xfrm>
          <a:custGeom>
            <a:avLst/>
            <a:gdLst/>
            <a:ahLst/>
            <a:cxnLst/>
            <a:rect l="l" t="t" r="r" b="b"/>
            <a:pathLst>
              <a:path w="1870433" h="2491143" extrusionOk="0">
                <a:moveTo>
                  <a:pt x="0" y="0"/>
                </a:moveTo>
                <a:lnTo>
                  <a:pt x="1870433" y="0"/>
                </a:lnTo>
                <a:lnTo>
                  <a:pt x="1870433" y="2491143"/>
                </a:lnTo>
                <a:lnTo>
                  <a:pt x="0" y="2491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11" name="Google Shape;111;p3"/>
          <p:cNvSpPr txBox="1"/>
          <p:nvPr/>
        </p:nvSpPr>
        <p:spPr>
          <a:xfrm>
            <a:off x="1228878" y="7580043"/>
            <a:ext cx="162306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 are free to use your own template and often your institution has one that needs to be used.</a:t>
            </a:r>
            <a:endParaRPr dirty="0"/>
          </a:p>
        </p:txBody>
      </p:sp>
      <p:sp>
        <p:nvSpPr>
          <p:cNvPr id="112" name="Google Shape;112;p3"/>
          <p:cNvSpPr txBox="1"/>
          <p:nvPr/>
        </p:nvSpPr>
        <p:spPr>
          <a:xfrm>
            <a:off x="14565" y="664303"/>
            <a:ext cx="5656804" cy="739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56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VISUAL AIDS</a:t>
            </a:r>
            <a:endParaRPr dirty="0"/>
          </a:p>
        </p:txBody>
      </p:sp>
      <p:sp>
        <p:nvSpPr>
          <p:cNvPr id="113" name="Google Shape;113;p3"/>
          <p:cNvSpPr txBox="1"/>
          <p:nvPr/>
        </p:nvSpPr>
        <p:spPr>
          <a:xfrm>
            <a:off x="13332542" y="9533113"/>
            <a:ext cx="4513006" cy="603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rgbClr val="044CFF"/>
                </a:solidFill>
                <a:latin typeface="Arial"/>
                <a:ea typeface="Arial"/>
                <a:cs typeface="Arial"/>
                <a:sym typeface="Arial"/>
              </a:rPr>
              <a:t>#ERPhysioCongress2026</a:t>
            </a:r>
            <a:endParaRPr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7607a150-1558-4547-a908-840f31949ccd" ContentTypeId="0x0101009F0FEB99DF33AA42B94EA6795FFAC05E" PreviousValue="false" LastSyncTimeStamp="2024-09-12T10:52:44.58Z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s VB" ma:contentTypeID="0x0101009F0FEB99DF33AA42B94EA6795FFAC05E0066172CBCBABEEA49BEC7686CC93F5472" ma:contentTypeVersion="4" ma:contentTypeDescription="" ma:contentTypeScope="" ma:versionID="0a25024f56b4f3eb4285f1de1eaa556a">
  <xsd:schema xmlns:xsd="http://www.w3.org/2001/XMLSchema" xmlns:xs="http://www.w3.org/2001/XMLSchema" xmlns:p="http://schemas.microsoft.com/office/2006/metadata/properties" xmlns:ns2="e5e22622-df10-41ab-86e4-38ca38584ef9" targetNamespace="http://schemas.microsoft.com/office/2006/metadata/properties" ma:root="true" ma:fieldsID="546a6df0f2c28b9f6adde39cf476f61b" ns2:_="">
    <xsd:import namespace="e5e22622-df10-41ab-86e4-38ca38584ef9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b0a0fe5d8dcb4f4aa4a7ac27fbc6466f" minOccurs="0"/>
                <xsd:element ref="ns2:g5845fa0aba04d629252e026cef96166" minOccurs="0"/>
                <xsd:element ref="ns2:e80b660e2dd849a49a61605927ea6aa3" minOccurs="0"/>
                <xsd:element ref="ns2:b6d4215ff38c4f03b8512b47c2eaba97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22622-df10-41ab-86e4-38ca38584ef9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f302c929-3e53-4412-9be6-c0144a768996}" ma:internalName="TaxCatchAll" ma:showField="CatchAllData" ma:web="56c54338-0550-4c03-80be-2280a2ac281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Taxonomy Catch All Column1" ma:hidden="true" ma:list="{f302c929-3e53-4412-9be6-c0144a768996}" ma:internalName="TaxCatchAllLabel" ma:readOnly="true" ma:showField="CatchAllDataLabel" ma:web="56c54338-0550-4c03-80be-2280a2ac281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0a0fe5d8dcb4f4aa4a7ac27fbc6466f" ma:index="10" nillable="true" ma:taxonomy="true" ma:internalName="b0a0fe5d8dcb4f4aa4a7ac27fbc6466f" ma:taxonomyFieldName="VB_Departamento" ma:displayName="Departamento" ma:default="" ma:fieldId="{b0a0fe5d-8dcb-4f4a-a4a7-ac27fbc6466f}" ma:sspId="7607a150-1558-4547-a908-840f31949ccd" ma:termSetId="a4fe8f78-b578-4cc6-b288-17667691437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5845fa0aba04d629252e026cef96166" ma:index="12" nillable="true" ma:taxonomy="true" ma:internalName="g5845fa0aba04d629252e026cef96166" ma:taxonomyFieldName="VB_Pais" ma:displayName="Pais" ma:default="" ma:fieldId="{05845fa0-aba0-4d62-9252-e026cef96166}" ma:sspId="7607a150-1558-4547-a908-840f31949ccd" ma:termSetId="e1302a6c-4301-4b80-9ebe-bc258be1a31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0b660e2dd849a49a61605927ea6aa3" ma:index="14" nillable="true" ma:taxonomy="true" ma:internalName="e80b660e2dd849a49a61605927ea6aa3" ma:taxonomyFieldName="VB_Tipo_de_Documento" ma:displayName="VB_Tipo_de_Documento" ma:default="" ma:fieldId="{e80b660e-2dd8-49a4-9a61-605927ea6aa3}" ma:sspId="7607a150-1558-4547-a908-840f31949ccd" ma:termSetId="f5f0ad63-6109-4bfe-90b3-d0d831a4249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6d4215ff38c4f03b8512b47c2eaba97" ma:index="16" nillable="true" ma:taxonomy="true" ma:internalName="b6d4215ff38c4f03b8512b47c2eaba97" ma:taxonomyFieldName="VB_Subsitio" ma:displayName="Subsitio" ma:default="" ma:fieldId="{b6d4215f-f38c-4f03-b851-2b47c2eaba97}" ma:sspId="7607a150-1558-4547-a908-840f31949ccd" ma:termSetId="a7e93854-1532-491a-9293-7c7f293c16d8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80b660e2dd849a49a61605927ea6aa3 xmlns="e5e22622-df10-41ab-86e4-38ca38584ef9">
      <Terms xmlns="http://schemas.microsoft.com/office/infopath/2007/PartnerControls"/>
    </e80b660e2dd849a49a61605927ea6aa3>
    <b0a0fe5d8dcb4f4aa4a7ac27fbc6466f xmlns="e5e22622-df10-41ab-86e4-38ca38584ef9">
      <Terms xmlns="http://schemas.microsoft.com/office/infopath/2007/PartnerControls">
        <TermInfo xmlns="http://schemas.microsoft.com/office/infopath/2007/PartnerControls">
          <TermName xmlns="http://schemas.microsoft.com/office/infopath/2007/PartnerControls">ALO Congress</TermName>
          <TermId xmlns="http://schemas.microsoft.com/office/infopath/2007/PartnerControls">db6b34f5-4736-44b2-9b68-61e265a23716</TermId>
        </TermInfo>
      </Terms>
    </b0a0fe5d8dcb4f4aa4a7ac27fbc6466f>
    <g5845fa0aba04d629252e026cef96166 xmlns="e5e22622-df10-41ab-86e4-38ca38584ef9">
      <Terms xmlns="http://schemas.microsoft.com/office/infopath/2007/PartnerControls">
        <TermInfo xmlns="http://schemas.microsoft.com/office/infopath/2007/PartnerControls">
          <TermName xmlns="http://schemas.microsoft.com/office/infopath/2007/PartnerControls">España</TermName>
          <TermId xmlns="http://schemas.microsoft.com/office/infopath/2007/PartnerControls">523b487b-7acb-4e0f-8a8f-ce8555fc812e</TermId>
        </TermInfo>
      </Terms>
    </g5845fa0aba04d629252e026cef96166>
    <b6d4215ff38c4f03b8512b47c2eaba97 xmlns="e5e22622-df10-41ab-86e4-38ca38584ef9">
      <Terms xmlns="http://schemas.microsoft.com/office/infopath/2007/PartnerControls">
        <TermInfo xmlns="http://schemas.microsoft.com/office/infopath/2007/PartnerControls">
          <TermName xmlns="http://schemas.microsoft.com/office/infopath/2007/PartnerControls">Congresos</TermName>
          <TermId xmlns="http://schemas.microsoft.com/office/infopath/2007/PartnerControls">ce1b2cb2-fb29-4c90-9d3b-5750b21d7b34</TermId>
        </TermInfo>
      </Terms>
    </b6d4215ff38c4f03b8512b47c2eaba97>
    <TaxCatchAll xmlns="e5e22622-df10-41ab-86e4-38ca38584ef9">
      <Value>5</Value>
      <Value>4</Value>
      <Value>9</Value>
    </TaxCatchAll>
  </documentManagement>
</p:properties>
</file>

<file path=customXml/itemProps1.xml><?xml version="1.0" encoding="utf-8"?>
<ds:datastoreItem xmlns:ds="http://schemas.openxmlformats.org/officeDocument/2006/customXml" ds:itemID="{483B5F2F-D6D8-4E4F-971E-7AEDB2215C4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DE29D7-9542-47EA-B373-B3422E76761A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51A2C01B-84C2-4E46-A648-DB6BA40A3C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22622-df10-41ab-86e4-38ca38584e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43AB0340-DE40-42B2-A409-93028FC38244}">
  <ds:schemaRefs>
    <ds:schemaRef ds:uri="http://schemas.microsoft.com/office/2006/metadata/properties"/>
    <ds:schemaRef ds:uri="http://schemas.microsoft.com/office/infopath/2007/PartnerControls"/>
    <ds:schemaRef ds:uri="e5e22622-df10-41ab-86e4-38ca38584ef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Personalizado</PresentationFormat>
  <Paragraphs>9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Javier Fernández Urdinguio</cp:lastModifiedBy>
  <cp:revision>1</cp:revision>
  <dcterms:created xsi:type="dcterms:W3CDTF">2006-08-16T00:00:00Z</dcterms:created>
  <dcterms:modified xsi:type="dcterms:W3CDTF">2026-09-18T10:45:24Z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0x0101009F0FEB99DF33AA42B94EA6795FFAC05E0066172CBCBABEEA49BEC7686CC93F5472</vt:lpwstr>
  </property>
  <property fmtid="{D5CDD505-2E9C-101B-9397-08002B2CF9AE}" pid="3" name="VB_Pais">
    <vt:lpwstr>5;#España|523b487b-7acb-4e0f-8a8f-ce8555fc812e</vt:lpwstr>
  </property>
  <property fmtid="{D5CDD505-2E9C-101B-9397-08002B2CF9AE}" pid="4" name="MediaServiceImageTags">
    <vt:lpwstr/>
  </property>
  <property fmtid="{D5CDD505-2E9C-101B-9397-08002B2CF9AE}" pid="5" name="lcf76f155ced4ddcb4097134ff3c332f">
    <vt:lpwstr/>
  </property>
  <property fmtid="{D5CDD505-2E9C-101B-9397-08002B2CF9AE}" pid="6" name="VB_Tipo_de_Documento">
    <vt:lpwstr/>
  </property>
  <property fmtid="{D5CDD505-2E9C-101B-9397-08002B2CF9AE}" pid="7" name="VB_Subsitio">
    <vt:lpwstr>9;#Congresos|ce1b2cb2-fb29-4c90-9d3b-5750b21d7b34</vt:lpwstr>
  </property>
  <property fmtid="{D5CDD505-2E9C-101B-9397-08002B2CF9AE}" pid="8" name="VB_Departamento">
    <vt:lpwstr>4;#ALO Congress|db6b34f5-4736-44b2-9b68-61e265a23716</vt:lpwstr>
  </property>
</Properties>
</file>