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0276800" cy="42799000"/>
  <p:notesSz cx="6858000" cy="9144000"/>
  <p:embeddedFontLst>
    <p:embeddedFont>
      <p:font typeface="Arial Bold" panose="020B0604020202020204" charset="0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28" d="100"/>
          <a:sy n="28" d="100"/>
        </p:scale>
        <p:origin x="-696" y="-10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6559F">
                <a:alpha val="100000"/>
              </a:srgbClr>
            </a:gs>
            <a:gs pos="100000">
              <a:srgbClr val="00B2A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452248" y="2158882"/>
            <a:ext cx="9122400" cy="4777857"/>
          </a:xfrm>
          <a:custGeom>
            <a:avLst/>
            <a:gdLst/>
            <a:ahLst/>
            <a:cxnLst/>
            <a:rect l="l" t="t" r="r" b="b"/>
            <a:pathLst>
              <a:path w="9122400" h="4777857">
                <a:moveTo>
                  <a:pt x="0" y="0"/>
                </a:moveTo>
                <a:lnTo>
                  <a:pt x="9122400" y="0"/>
                </a:lnTo>
                <a:lnTo>
                  <a:pt x="9122400" y="4777857"/>
                </a:lnTo>
                <a:lnTo>
                  <a:pt x="0" y="4777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821902" y="1398787"/>
            <a:ext cx="5114822" cy="5150516"/>
            <a:chOff x="0" y="0"/>
            <a:chExt cx="4275977" cy="43058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5977" cy="4305818"/>
            </a:xfrm>
            <a:custGeom>
              <a:avLst/>
              <a:gdLst/>
              <a:ahLst/>
              <a:cxnLst/>
              <a:rect l="l" t="t" r="r" b="b"/>
              <a:pathLst>
                <a:path w="4275977" h="4305818">
                  <a:moveTo>
                    <a:pt x="0" y="0"/>
                  </a:moveTo>
                  <a:lnTo>
                    <a:pt x="3298375" y="0"/>
                  </a:lnTo>
                  <a:cubicBezTo>
                    <a:pt x="3837628" y="0"/>
                    <a:pt x="4275977" y="441409"/>
                    <a:pt x="4275977" y="984425"/>
                  </a:cubicBezTo>
                  <a:lnTo>
                    <a:pt x="4275977" y="4305818"/>
                  </a:lnTo>
                  <a:lnTo>
                    <a:pt x="0" y="43058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sp>
        <p:nvSpPr>
          <p:cNvPr id="5" name="AutoShape 5"/>
          <p:cNvSpPr/>
          <p:nvPr/>
        </p:nvSpPr>
        <p:spPr>
          <a:xfrm>
            <a:off x="0" y="13051200"/>
            <a:ext cx="30276000" cy="0"/>
          </a:xfrm>
          <a:prstGeom prst="line">
            <a:avLst/>
          </a:prstGeom>
          <a:ln w="1905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392948" y="13692916"/>
            <a:ext cx="9586800" cy="11739600"/>
            <a:chOff x="0" y="0"/>
            <a:chExt cx="12782400" cy="156528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12782400" cy="15652800"/>
              <a:chOff x="0" y="0"/>
              <a:chExt cx="857902" cy="105055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57902" cy="1050551"/>
              </a:xfrm>
              <a:custGeom>
                <a:avLst/>
                <a:gdLst/>
                <a:ahLst/>
                <a:cxnLst/>
                <a:rect l="l" t="t" r="r" b="b"/>
                <a:pathLst>
                  <a:path w="857902" h="1050551">
                    <a:moveTo>
                      <a:pt x="0" y="0"/>
                    </a:moveTo>
                    <a:lnTo>
                      <a:pt x="857902" y="0"/>
                    </a:lnTo>
                    <a:lnTo>
                      <a:pt x="857902" y="1050551"/>
                    </a:lnTo>
                    <a:lnTo>
                      <a:pt x="0" y="10505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114300"/>
                <a:ext cx="857902" cy="11648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671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548143" y="402121"/>
              <a:ext cx="11621357" cy="14158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719"/>
                </a:lnSpc>
              </a:pPr>
              <a:r>
                <a:rPr lang="en-US" sz="4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Introduction</a:t>
              </a:r>
            </a:p>
            <a:p>
              <a:pPr>
                <a:lnSpc>
                  <a:spcPts val="4480"/>
                </a:lnSpc>
              </a:pPr>
              <a:r>
                <a:rPr lang="en-GB" sz="32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This is just an example of a layout, along with some tips and examples to help you create your poster.</a:t>
              </a:r>
            </a:p>
            <a:p>
              <a:pPr>
                <a:lnSpc>
                  <a:spcPts val="4480"/>
                </a:lnSpc>
              </a:pPr>
              <a:r>
                <a:rPr lang="en-GB" sz="3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You can adapt the content to best suit your abstract and even use a template provided by your institution. </a:t>
              </a:r>
            </a:p>
            <a:p>
              <a:pPr>
                <a:lnSpc>
                  <a:spcPts val="4480"/>
                </a:lnSpc>
              </a:pPr>
              <a:endPara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lnSpc>
                  <a:spcPts val="4480"/>
                </a:lnSpc>
              </a:pPr>
              <a:r>
                <a:rPr lang="en-GB" sz="3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The 6th Europe Region Physiotherapy Congress poster size is </a:t>
              </a:r>
              <a:r>
                <a:rPr lang="en-GB" sz="32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A0 (width: 84.1cm/33,1 inches x height: 118.9cm/46.8 inches) portrait</a:t>
              </a:r>
              <a:r>
                <a:rPr lang="en-GB" sz="3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 You should not use a collection of smaller sheets.</a:t>
              </a:r>
            </a:p>
            <a:p>
              <a:pPr>
                <a:lnSpc>
                  <a:spcPts val="4480"/>
                </a:lnSpc>
              </a:pPr>
              <a:endPara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lnSpc>
                  <a:spcPts val="4480"/>
                </a:lnSpc>
              </a:pPr>
              <a:r>
                <a:rPr lang="en-GB" sz="3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Check if your institution has a house style for posters, which may limit what colours and layout you can use.</a:t>
              </a:r>
              <a:endPara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4480"/>
                </a:lnSpc>
              </a:pPr>
              <a:endPara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92948" y="25723441"/>
            <a:ext cx="9586800" cy="5745600"/>
            <a:chOff x="0" y="0"/>
            <a:chExt cx="857902" cy="51416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57902" cy="514161"/>
            </a:xfrm>
            <a:custGeom>
              <a:avLst/>
              <a:gdLst/>
              <a:ahLst/>
              <a:cxnLst/>
              <a:rect l="l" t="t" r="r" b="b"/>
              <a:pathLst>
                <a:path w="857902" h="514161">
                  <a:moveTo>
                    <a:pt x="0" y="0"/>
                  </a:moveTo>
                  <a:lnTo>
                    <a:pt x="857902" y="0"/>
                  </a:lnTo>
                  <a:lnTo>
                    <a:pt x="857902" y="514161"/>
                  </a:lnTo>
                  <a:lnTo>
                    <a:pt x="0" y="51416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14300"/>
              <a:ext cx="857902" cy="628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671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68664" y="31764316"/>
            <a:ext cx="9586800" cy="10256400"/>
            <a:chOff x="0" y="0"/>
            <a:chExt cx="857902" cy="9178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57902" cy="917823"/>
            </a:xfrm>
            <a:custGeom>
              <a:avLst/>
              <a:gdLst/>
              <a:ahLst/>
              <a:cxnLst/>
              <a:rect l="l" t="t" r="r" b="b"/>
              <a:pathLst>
                <a:path w="857902" h="917823">
                  <a:moveTo>
                    <a:pt x="0" y="0"/>
                  </a:moveTo>
                  <a:lnTo>
                    <a:pt x="857902" y="0"/>
                  </a:lnTo>
                  <a:lnTo>
                    <a:pt x="857902" y="917823"/>
                  </a:lnTo>
                  <a:lnTo>
                    <a:pt x="0" y="91782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114300"/>
              <a:ext cx="857902" cy="10321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671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44600" y="13692916"/>
            <a:ext cx="9586800" cy="12301575"/>
            <a:chOff x="0" y="0"/>
            <a:chExt cx="12782400" cy="16402100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12782400" cy="16402100"/>
              <a:chOff x="0" y="0"/>
              <a:chExt cx="857902" cy="110084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57902" cy="1100841"/>
              </a:xfrm>
              <a:custGeom>
                <a:avLst/>
                <a:gdLst/>
                <a:ahLst/>
                <a:cxnLst/>
                <a:rect l="l" t="t" r="r" b="b"/>
                <a:pathLst>
                  <a:path w="857902" h="1100841">
                    <a:moveTo>
                      <a:pt x="0" y="0"/>
                    </a:moveTo>
                    <a:lnTo>
                      <a:pt x="857902" y="0"/>
                    </a:lnTo>
                    <a:lnTo>
                      <a:pt x="857902" y="1100841"/>
                    </a:lnTo>
                    <a:lnTo>
                      <a:pt x="0" y="110084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114300"/>
                <a:ext cx="857902" cy="12151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6719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548143" y="402121"/>
              <a:ext cx="11621357" cy="103111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719"/>
                </a:lnSpc>
              </a:pPr>
              <a:r>
                <a:rPr lang="en-US" sz="4800" b="1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Methods</a:t>
              </a:r>
            </a:p>
            <a:p>
              <a:pPr>
                <a:lnSpc>
                  <a:spcPts val="4480"/>
                </a:lnSpc>
              </a:pPr>
              <a:r>
                <a:rPr lang="en-GB" sz="3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If you are using this template:</a:t>
              </a:r>
            </a:p>
            <a:p>
              <a:pPr>
                <a:lnSpc>
                  <a:spcPts val="4480"/>
                </a:lnSpc>
              </a:pPr>
              <a:r>
                <a:rPr lang="en-GB" sz="3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Simply highlight this text and replace it by typing in your own text, or copy and paste your text. </a:t>
              </a:r>
            </a:p>
            <a:p>
              <a:pPr>
                <a:lnSpc>
                  <a:spcPts val="4480"/>
                </a:lnSpc>
              </a:pPr>
              <a:endPara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lnSpc>
                  <a:spcPts val="4480"/>
                </a:lnSpc>
              </a:pPr>
              <a:r>
                <a:rPr lang="en-GB" sz="3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You can change the colour of the text, title and poster background.</a:t>
              </a:r>
            </a:p>
            <a:p>
              <a:pPr>
                <a:lnSpc>
                  <a:spcPts val="4480"/>
                </a:lnSpc>
              </a:pPr>
              <a:endPara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lnSpc>
                  <a:spcPts val="4480"/>
                </a:lnSpc>
              </a:pPr>
              <a:r>
                <a:rPr lang="en-GB" sz="32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You can change the layout, design and sections, as well as their order, to suit your needs.</a:t>
              </a:r>
            </a:p>
            <a:p>
              <a:pPr>
                <a:lnSpc>
                  <a:spcPts val="4480"/>
                </a:lnSpc>
              </a:pPr>
              <a:endParaRPr lang="en-GB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lnSpc>
                  <a:spcPts val="4480"/>
                </a:lnSpc>
              </a:pPr>
              <a:r>
                <a:rPr lang="en-GB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If there are points you want to emphasis use bold rather than italics.</a:t>
              </a:r>
              <a:endPara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Freeform 22"/>
          <p:cNvSpPr/>
          <p:nvPr/>
        </p:nvSpPr>
        <p:spPr>
          <a:xfrm>
            <a:off x="16478346" y="22516957"/>
            <a:ext cx="2752232" cy="3206484"/>
          </a:xfrm>
          <a:custGeom>
            <a:avLst/>
            <a:gdLst/>
            <a:ahLst/>
            <a:cxnLst/>
            <a:rect l="l" t="t" r="r" b="b"/>
            <a:pathLst>
              <a:path w="2752232" h="3206484">
                <a:moveTo>
                  <a:pt x="0" y="0"/>
                </a:moveTo>
                <a:lnTo>
                  <a:pt x="2752232" y="0"/>
                </a:lnTo>
                <a:lnTo>
                  <a:pt x="2752232" y="3206484"/>
                </a:lnTo>
                <a:lnTo>
                  <a:pt x="0" y="32064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0344600" y="26281832"/>
            <a:ext cx="9586800" cy="15738884"/>
            <a:chOff x="0" y="0"/>
            <a:chExt cx="857902" cy="140843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57902" cy="1408439"/>
            </a:xfrm>
            <a:custGeom>
              <a:avLst/>
              <a:gdLst/>
              <a:ahLst/>
              <a:cxnLst/>
              <a:rect l="l" t="t" r="r" b="b"/>
              <a:pathLst>
                <a:path w="857902" h="1408439">
                  <a:moveTo>
                    <a:pt x="0" y="0"/>
                  </a:moveTo>
                  <a:lnTo>
                    <a:pt x="857902" y="0"/>
                  </a:lnTo>
                  <a:lnTo>
                    <a:pt x="857902" y="1408439"/>
                  </a:lnTo>
                  <a:lnTo>
                    <a:pt x="0" y="140843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114300"/>
              <a:ext cx="857902" cy="1522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671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10789106" y="33816072"/>
            <a:ext cx="8682619" cy="3530162"/>
          </a:xfrm>
          <a:custGeom>
            <a:avLst/>
            <a:gdLst/>
            <a:ahLst/>
            <a:cxnLst/>
            <a:rect l="l" t="t" r="r" b="b"/>
            <a:pathLst>
              <a:path w="8682619" h="3530162">
                <a:moveTo>
                  <a:pt x="0" y="0"/>
                </a:moveTo>
                <a:lnTo>
                  <a:pt x="8682619" y="0"/>
                </a:lnTo>
                <a:lnTo>
                  <a:pt x="8682619" y="3530162"/>
                </a:lnTo>
                <a:lnTo>
                  <a:pt x="0" y="35301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22438190" y="1317269"/>
            <a:ext cx="5150516" cy="806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63"/>
              </a:lnSpc>
            </a:pPr>
            <a:r>
              <a:rPr lang="en-US" sz="4902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PRESENTED AT: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453929" y="9660835"/>
            <a:ext cx="15368141" cy="193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Authors’ Names Goes Here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(must match those on the submitted abstract)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93613" y="2754135"/>
            <a:ext cx="4771400" cy="2335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21"/>
              </a:lnSpc>
              <a:spcBef>
                <a:spcPct val="0"/>
              </a:spcBef>
            </a:pPr>
            <a:r>
              <a:rPr lang="en-US" sz="4444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Insert your institution(s)’ logos at the top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489142" y="11724990"/>
            <a:ext cx="5297714" cy="806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Affiliations go here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797654" y="7230734"/>
            <a:ext cx="2680692" cy="1330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39"/>
              </a:lnSpc>
              <a:spcBef>
                <a:spcPct val="0"/>
              </a:spcBef>
            </a:pPr>
            <a:r>
              <a:rPr lang="en-US" sz="759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TITLE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4055" y="25996457"/>
            <a:ext cx="8716018" cy="4794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Purpose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page size of this poster template is A0 width: 84.1cm/33,1 inches x height: 118.9cm/46.8 inches) portrait format. Do not change this page size, the printer can scale-to-fit a smaller size when printing. 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779771" y="32037332"/>
            <a:ext cx="8716018" cy="9290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Participants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font faces that are easy to read, such as Arial or Verdana.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section headings in this template are in 48pt. Most of the body text is 32pt. The recommended range is 24pt-36pt. Remember it needs to be read from a normal distance. 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Black text on a white background is easiest to read.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 tends to look better when left-aligned rather than fully justified.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0789106" y="24050851"/>
            <a:ext cx="5385999" cy="1672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Remember to add captions to explain images, tables and graphs. Align the text next to the image i.e. right aligned if the image is on the right.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755707" y="26554847"/>
            <a:ext cx="8716018" cy="13785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Think about how you can expand on what you included in your abstract.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laying out your poster leave breathing space around your text. Don’t overcrowd your poster.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Images such as photographs, graphs, diagrams, logos, etc, can be added to the poster and will enhance its appearance and help to break up blocks of text.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best type of image files to insert are JPEG or TIFF.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789106" y="37508159"/>
            <a:ext cx="8682619" cy="125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Full width images, or images more than 2/3 column width should have captions the width of the column and can appear above or below the image.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20452248" y="13692916"/>
            <a:ext cx="9586800" cy="11404800"/>
            <a:chOff x="0" y="0"/>
            <a:chExt cx="857902" cy="102059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57902" cy="1020591"/>
            </a:xfrm>
            <a:custGeom>
              <a:avLst/>
              <a:gdLst/>
              <a:ahLst/>
              <a:cxnLst/>
              <a:rect l="l" t="t" r="r" b="b"/>
              <a:pathLst>
                <a:path w="857902" h="1020591">
                  <a:moveTo>
                    <a:pt x="0" y="0"/>
                  </a:moveTo>
                  <a:lnTo>
                    <a:pt x="857902" y="0"/>
                  </a:lnTo>
                  <a:lnTo>
                    <a:pt x="857902" y="1020591"/>
                  </a:lnTo>
                  <a:lnTo>
                    <a:pt x="0" y="102059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-114300"/>
              <a:ext cx="857902" cy="11348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6719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20704457" y="13965932"/>
            <a:ext cx="8716018" cy="142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Results</a:t>
            </a:r>
          </a:p>
          <a:p>
            <a:pPr algn="l">
              <a:lnSpc>
                <a:spcPts val="4480"/>
              </a:lnSpc>
            </a:pPr>
            <a:endParaRPr lang="en-US" sz="4800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6362" y="18958029"/>
            <a:ext cx="10845001" cy="5529856"/>
          </a:xfrm>
          <a:prstGeom prst="rect">
            <a:avLst/>
          </a:prstGeom>
        </p:spPr>
      </p:pic>
      <p:sp>
        <p:nvSpPr>
          <p:cNvPr id="42" name="TextBox 42"/>
          <p:cNvSpPr txBox="1"/>
          <p:nvPr/>
        </p:nvSpPr>
        <p:spPr>
          <a:xfrm>
            <a:off x="25677165" y="16078862"/>
            <a:ext cx="4078543" cy="1672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Images on the left should have the caption on the right and be set to left align text.</a:t>
            </a:r>
          </a:p>
          <a:p>
            <a:pPr algn="r">
              <a:lnSpc>
                <a:spcPts val="3359"/>
              </a:lnSpc>
            </a:pPr>
            <a:endParaRPr lang="en-US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Picture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1774" y="14340986"/>
            <a:ext cx="5806346" cy="5705592"/>
          </a:xfrm>
          <a:prstGeom prst="rect">
            <a:avLst/>
          </a:prstGeom>
        </p:spPr>
      </p:pic>
      <p:sp>
        <p:nvSpPr>
          <p:cNvPr id="44" name="TextBox 44"/>
          <p:cNvSpPr txBox="1"/>
          <p:nvPr/>
        </p:nvSpPr>
        <p:spPr>
          <a:xfrm>
            <a:off x="20745636" y="23647692"/>
            <a:ext cx="9010072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Caption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20445463" y="25392991"/>
            <a:ext cx="9586800" cy="12830400"/>
            <a:chOff x="0" y="0"/>
            <a:chExt cx="857902" cy="1148165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57902" cy="1148165"/>
            </a:xfrm>
            <a:custGeom>
              <a:avLst/>
              <a:gdLst/>
              <a:ahLst/>
              <a:cxnLst/>
              <a:rect l="l" t="t" r="r" b="b"/>
              <a:pathLst>
                <a:path w="857902" h="1148165">
                  <a:moveTo>
                    <a:pt x="0" y="0"/>
                  </a:moveTo>
                  <a:lnTo>
                    <a:pt x="857902" y="0"/>
                  </a:lnTo>
                  <a:lnTo>
                    <a:pt x="857902" y="1148165"/>
                  </a:lnTo>
                  <a:lnTo>
                    <a:pt x="0" y="114816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0" y="-114300"/>
              <a:ext cx="857902" cy="1262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6719"/>
                </a:lnSpc>
              </a:pPr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20856569" y="25666007"/>
            <a:ext cx="8716018" cy="8728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Discussion and Conclusions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Make your conclusions succinct and clear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Note: Do not leave your poster until the last minute. Several drafts are usually required and ask colleagues for feedback. Its worth looking at a full scale version so you can check it is readable and attractive.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Coated and laminated posters are more durable. Poster tubes help to protect posters in transit.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 are a number of companies producing fabric posters that can be folded for travel.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20856569" y="34755132"/>
            <a:ext cx="8716018" cy="1984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Recommendations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Highlight the key recommendations for practice, education, research and/or policy.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20457272" y="38518666"/>
            <a:ext cx="9586800" cy="3492000"/>
            <a:chOff x="0" y="0"/>
            <a:chExt cx="857902" cy="312491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57902" cy="312491"/>
            </a:xfrm>
            <a:custGeom>
              <a:avLst/>
              <a:gdLst/>
              <a:ahLst/>
              <a:cxnLst/>
              <a:rect l="l" t="t" r="r" b="b"/>
              <a:pathLst>
                <a:path w="857902" h="312491">
                  <a:moveTo>
                    <a:pt x="0" y="0"/>
                  </a:moveTo>
                  <a:lnTo>
                    <a:pt x="857902" y="0"/>
                  </a:lnTo>
                  <a:lnTo>
                    <a:pt x="857902" y="312491"/>
                  </a:lnTo>
                  <a:lnTo>
                    <a:pt x="0" y="31249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114300"/>
              <a:ext cx="857902" cy="4267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6719"/>
                </a:lnSpc>
              </a:pPr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20868379" y="38791682"/>
            <a:ext cx="8887329" cy="2846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Acknowledgements</a:t>
            </a:r>
          </a:p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Note ethics approval and thank funders and others.</a:t>
            </a:r>
          </a:p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are encouraging poster presenters to include the words ‘Presented at the 6th Europe Region Physiotherapy Congress’, if the logo above is not used.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626</Words>
  <Application>Microsoft Office PowerPoint</Application>
  <PresentationFormat>Custom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Bold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ERPhysioCongress - Poster</dc:title>
  <dc:creator>Usuario</dc:creator>
  <cp:lastModifiedBy>Secretariat Europe region WP</cp:lastModifiedBy>
  <cp:revision>2</cp:revision>
  <dcterms:created xsi:type="dcterms:W3CDTF">2006-08-16T00:00:00Z</dcterms:created>
  <dcterms:modified xsi:type="dcterms:W3CDTF">2026-09-30T17:37:08Z</dcterms:modified>
  <dc:identifier>DAHTSD6uEnE</dc:identifier>
</cp:coreProperties>
</file>